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Paige H"/>
  <p:cmAuthor clrIdx="1" id="1" initials="" lastIdx="1" name="Aleia Nativida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13T02:54:02.867">
    <p:pos x="6000" y="0"/>
    <p:text>Carlos and Yakoub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05-13T02:54:16.530">
    <p:pos x="6000" y="0"/>
    <p:text>Carlos and Yakoub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5-13T02:54:38.447">
    <p:pos x="6000" y="0"/>
    <p:text>paige slide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5-13T02:54:56.942">
    <p:pos x="6000" y="0"/>
    <p:text>Wing slide</p:text>
  </p:cm>
  <p:cm authorId="1" idx="1" dt="2024-05-12T01:48:19.010">
    <p:pos x="6000" y="100"/>
    <p:text>The reason why I put issues Is to explain WHY we organized the branches as such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0ce0c24f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0ce0c24f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b75d905a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b75d905a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0ce0c24f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0ce0c24f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0ce0c24f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0ce0c24f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0ce0c24f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0ce0c24f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b75d905a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b75d905a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0ce0c24f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0ce0c24f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0ce0c24f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0ce0c24f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b75d905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b75d905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0ce0c24f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0ce0c24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b75d905a1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b75d905a1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0ce0c24f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0ce0c24f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b75d905a1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b75d905a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0ce0c24f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0ce0c24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b75d905a1_2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b75d905a1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6.gif"/><Relationship Id="rId5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c2-3-144-15-61.us-east-2.compute.amazonaws.com" TargetMode="External"/><Relationship Id="rId4" Type="http://schemas.openxmlformats.org/officeDocument/2006/relationships/hyperlink" Target="http://ec2-3-144-15-61.us-east-2.compute.amazonaws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M5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4 - Doseedo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Management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555600"/>
            <a:ext cx="5344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Branch Organization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 Feature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 Team Member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 Debug Issue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980000"/>
                </a:solidFill>
              </a:rPr>
            </a:br>
            <a:r>
              <a:rPr lang="en">
                <a:solidFill>
                  <a:srgbClr val="980000"/>
                </a:solidFill>
              </a:rPr>
              <a:t>Issues:</a:t>
            </a:r>
            <a:endParaRPr>
              <a:solidFill>
                <a:srgbClr val="980000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Conflicts due to two people working on a branch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8075" y="725550"/>
            <a:ext cx="2066925" cy="394593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250" y="1463700"/>
            <a:ext cx="2066925" cy="2752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555600"/>
            <a:ext cx="353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Commenting in Code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518275" y="1382050"/>
            <a:ext cx="2808000" cy="33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Not everyone is available 24/7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Expedite</a:t>
            </a:r>
            <a:r>
              <a:rPr lang="en"/>
              <a:t> </a:t>
            </a:r>
            <a:r>
              <a:rPr lang="en"/>
              <a:t>workflow</a:t>
            </a:r>
            <a:br>
              <a:rPr lang="e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Clear communication of: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Frontend Request information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Backend Response information</a:t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50" y="1543227"/>
            <a:ext cx="3919348" cy="30275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15476" r="0" t="12273"/>
          <a:stretch/>
        </p:blipFill>
        <p:spPr>
          <a:xfrm>
            <a:off x="0" y="2369589"/>
            <a:ext cx="5492675" cy="280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 &amp; </a:t>
            </a:r>
            <a:r>
              <a:rPr lang="en"/>
              <a:t>Discord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8175" y="2427050"/>
            <a:ext cx="1905825" cy="1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675" y="2427050"/>
            <a:ext cx="1745491" cy="16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675" y="4070715"/>
            <a:ext cx="3651325" cy="107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673" y="0"/>
            <a:ext cx="1804328" cy="2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37075" y="1316575"/>
            <a:ext cx="608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 of both </a:t>
            </a: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simultaneous for central communication and task management/documentation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Building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500" y="1077225"/>
            <a:ext cx="5094999" cy="38212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27" title="Moti Hearts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4800"/>
            <a:ext cx="1854150" cy="14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 title="Posbbank Dbsbank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6200" y="1017450"/>
            <a:ext cx="1326225" cy="13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Congratulations everyone!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 </a:t>
            </a:r>
            <a:r>
              <a:rPr lang="en" sz="3000"/>
              <a:t>survived</a:t>
            </a:r>
            <a:r>
              <a:rPr lang="en" sz="3000"/>
              <a:t>!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🥳</a:t>
            </a:r>
            <a:endParaRPr/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being here </a:t>
            </a:r>
            <a:r>
              <a:rPr lang="en"/>
              <a:t>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Doseedo?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Doseedo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8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Medication management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less tech savvy users- the old, the forgetful, the shaky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Accounts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Caregiver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Caregiver has the ability to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View and store medications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medicine reminders for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 has full functionality or a linked caregiver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Demonstration concept for a mobile 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Doseedo P1 </a:t>
            </a:r>
            <a:r>
              <a:rPr lang="en"/>
              <a:t>Feature Delivery Review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Home/Landing Page</a:t>
            </a:r>
            <a:r>
              <a:rPr lang="en" sz="1700"/>
              <a:t> (100%)</a:t>
            </a:r>
            <a:br>
              <a:rPr lang="en" sz="1700"/>
            </a:br>
            <a:endParaRPr sz="1700"/>
          </a:p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Login/Register/Logout and Session</a:t>
            </a:r>
            <a:r>
              <a:rPr lang="en" sz="1700"/>
              <a:t> (100%)</a:t>
            </a:r>
            <a:br>
              <a:rPr lang="en" sz="1700"/>
            </a:br>
            <a:endParaRPr sz="1700"/>
          </a:p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Caregiver/Patient Dashboards</a:t>
            </a:r>
            <a:r>
              <a:rPr lang="en" sz="1700"/>
              <a:t> (100%)</a:t>
            </a:r>
            <a:br>
              <a:rPr lang="en" sz="1700"/>
            </a:br>
            <a:endParaRPr sz="1700"/>
          </a:p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Account Linking</a:t>
            </a:r>
            <a:r>
              <a:rPr b="1" lang="en" sz="1700"/>
              <a:t> </a:t>
            </a:r>
            <a:endParaRPr b="1"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(100%)</a:t>
            </a:r>
            <a:endParaRPr sz="1700"/>
          </a:p>
          <a:p>
            <a:pPr indent="-32845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○"/>
            </a:pPr>
            <a:r>
              <a:rPr lang="en" sz="1700"/>
              <a:t>Link account </a:t>
            </a:r>
            <a:endParaRPr sz="1700"/>
          </a:p>
          <a:p>
            <a:pPr indent="-328453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○"/>
            </a:pPr>
            <a:r>
              <a:rPr lang="en" sz="1700"/>
              <a:t>Unlink account</a:t>
            </a:r>
            <a:br>
              <a:rPr lang="en" sz="1700"/>
            </a:br>
            <a:endParaRPr sz="1700"/>
          </a:p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Medications</a:t>
            </a:r>
            <a:r>
              <a:rPr lang="en" sz="1700"/>
              <a:t> (View/Add/Remove) (100%)</a:t>
            </a:r>
            <a:br>
              <a:rPr lang="en" sz="1700"/>
            </a:br>
            <a:endParaRPr sz="1300"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845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700" u="sng"/>
              <a:t>Notifications</a:t>
            </a:r>
            <a:r>
              <a:rPr lang="en" sz="1700"/>
              <a:t> 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(60%)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800" u="sng"/>
              <a:t>Set Medication Reminders</a:t>
            </a:r>
            <a:r>
              <a:rPr lang="en" sz="1800"/>
              <a:t> (100%)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800" u="sng"/>
              <a:t>Store E</a:t>
            </a:r>
            <a:r>
              <a:rPr b="1" lang="en" sz="1800" u="sng"/>
              <a:t>mergency Contact</a:t>
            </a:r>
            <a:r>
              <a:rPr lang="en" sz="1800"/>
              <a:t> (Patient)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(100%)</a:t>
            </a:r>
            <a:br>
              <a:rPr lang="en" sz="1800"/>
            </a:b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800" u="sng"/>
              <a:t>Patient List</a:t>
            </a:r>
            <a:r>
              <a:rPr lang="en" sz="1800"/>
              <a:t> (Caregiver)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(100%)</a:t>
            </a:r>
            <a:br>
              <a:rPr lang="en" sz="1800"/>
            </a:br>
            <a:endParaRPr sz="1800"/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b="1" lang="en" sz="1800" u="sng"/>
              <a:t>Profile</a:t>
            </a:r>
            <a:r>
              <a:rPr lang="en" sz="1800"/>
              <a:t> (View/Edit)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(100%)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Doseedo UX Design</a:t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423825" y="1565250"/>
            <a:ext cx="2062200" cy="2013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Concept Curation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5337925" y="1565250"/>
            <a:ext cx="2062200" cy="20130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Figma Mockups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Curation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017450"/>
            <a:ext cx="49365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began our research by exploring color preferences among the elderly, aiming to identify hues that would be both appealing and user-friendly for them. Once we settled on a suitable color palette, we shifted our focus to enhancing accessibility within our application. Consequently, we prioritized the implementation of various features to simplify navigation for our elderly users: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uncomplicated dashboard, featuring prominent icons and buttons upon initial login, ensuring visibility and ease of interaction.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Embracing a minimalist design across all pages, allowing users to concentrate on the content without unnecessary distractions.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AutoNum type="arabicPeriod"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Incorporating a large, easily accessible back button, enabling users to seamlessly navigate back to any previous page they desire.</a:t>
            </a:r>
            <a:endParaRPr sz="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75" y="2970625"/>
            <a:ext cx="4043874" cy="2172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177" y="0"/>
            <a:ext cx="3895824" cy="4179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4294967295" type="title"/>
          </p:nvPr>
        </p:nvSpPr>
        <p:spPr>
          <a:xfrm>
            <a:off x="311700" y="1017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Figma Mockups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4211"/>
            <a:ext cx="9144003" cy="164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275" y="3033835"/>
            <a:ext cx="2966724" cy="2109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33813"/>
            <a:ext cx="2966724" cy="21096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8637" y="3033836"/>
            <a:ext cx="2966724" cy="2109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DEMO</a:t>
            </a:r>
            <a:r>
              <a:rPr lang="en" u="sng">
                <a:solidFill>
                  <a:schemeClr val="hlink"/>
                </a:solidFill>
                <a:hlinkClick r:id="rId4"/>
              </a:rPr>
              <a:t> HERE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Doseedo P2/Future Features </a:t>
            </a:r>
            <a:endParaRPr/>
          </a:p>
        </p:txBody>
      </p:sp>
      <p:grpSp>
        <p:nvGrpSpPr>
          <p:cNvPr id="113" name="Google Shape;113;p21"/>
          <p:cNvGrpSpPr/>
          <p:nvPr/>
        </p:nvGrpSpPr>
        <p:grpSpPr>
          <a:xfrm>
            <a:off x="840862" y="2216912"/>
            <a:ext cx="6274482" cy="523929"/>
            <a:chOff x="1431325" y="2473842"/>
            <a:chExt cx="6566700" cy="670500"/>
          </a:xfrm>
        </p:grpSpPr>
        <p:sp>
          <p:nvSpPr>
            <p:cNvPr id="114" name="Google Shape;114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Next medication alert visible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1"/>
            <p:cNvSpPr txBox="1"/>
            <p:nvPr/>
          </p:nvSpPr>
          <p:spPr>
            <a:xfrm>
              <a:off x="2991660" y="2480577"/>
              <a:ext cx="19695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Task Notification Bar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431022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21" name="Google Shape;121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22" name="Google Shape;122;p21"/>
          <p:cNvGrpSpPr/>
          <p:nvPr/>
        </p:nvGrpSpPr>
        <p:grpSpPr>
          <a:xfrm>
            <a:off x="840862" y="1152075"/>
            <a:ext cx="6274482" cy="523933"/>
            <a:chOff x="1431325" y="2473836"/>
            <a:chExt cx="6566700" cy="670506"/>
          </a:xfrm>
        </p:grpSpPr>
        <p:sp>
          <p:nvSpPr>
            <p:cNvPr id="123" name="Google Shape;123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Automatically update an “active today” at login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21"/>
            <p:cNvSpPr txBox="1"/>
            <p:nvPr/>
          </p:nvSpPr>
          <p:spPr>
            <a:xfrm>
              <a:off x="2547875" y="2473836"/>
              <a:ext cx="2802300" cy="596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Check-in activity status for log 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508214" name="adj2"/>
              </a:avLst>
            </a:prstGeom>
            <a:solidFill>
              <a:srgbClr val="0E945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2021875" y="2586802"/>
              <a:ext cx="795300" cy="44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30" name="Google Shape;130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</p:cxnSp>
      </p:grpSp>
      <p:grpSp>
        <p:nvGrpSpPr>
          <p:cNvPr id="131" name="Google Shape;131;p21"/>
          <p:cNvGrpSpPr/>
          <p:nvPr/>
        </p:nvGrpSpPr>
        <p:grpSpPr>
          <a:xfrm>
            <a:off x="840862" y="2744050"/>
            <a:ext cx="6274482" cy="529206"/>
            <a:chOff x="1431325" y="2467088"/>
            <a:chExt cx="6566700" cy="677254"/>
          </a:xfrm>
        </p:grpSpPr>
        <p:sp>
          <p:nvSpPr>
            <p:cNvPr id="132" name="Google Shape;132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Notify caregiver if alerts are ignored or null: “taken” after set amount of alerts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>
              <a:off x="2490367" y="2467088"/>
              <a:ext cx="27579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Texting for 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unfulfilled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reminders sent to caregiver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357116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39" name="Google Shape;139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0" name="Google Shape;140;p21"/>
          <p:cNvGrpSpPr/>
          <p:nvPr/>
        </p:nvGrpSpPr>
        <p:grpSpPr>
          <a:xfrm>
            <a:off x="840862" y="3281738"/>
            <a:ext cx="6274482" cy="523935"/>
            <a:chOff x="1431325" y="2473834"/>
            <a:chExt cx="6566700" cy="670507"/>
          </a:xfrm>
        </p:grpSpPr>
        <p:sp>
          <p:nvSpPr>
            <p:cNvPr id="141" name="Google Shape;141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Ability to call emergency contact by clicking emergency contact button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21"/>
            <p:cNvSpPr txBox="1"/>
            <p:nvPr/>
          </p:nvSpPr>
          <p:spPr>
            <a:xfrm>
              <a:off x="2522522" y="2473834"/>
              <a:ext cx="28137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Phone call API </a:t>
              </a: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for emergency contact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489425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2021878" y="2604778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48" name="Google Shape;148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9" name="Google Shape;149;p21"/>
          <p:cNvGrpSpPr/>
          <p:nvPr/>
        </p:nvGrpSpPr>
        <p:grpSpPr>
          <a:xfrm>
            <a:off x="840862" y="1684496"/>
            <a:ext cx="6274482" cy="529215"/>
            <a:chOff x="1431325" y="2473842"/>
            <a:chExt cx="6566700" cy="677265"/>
          </a:xfrm>
        </p:grpSpPr>
        <p:sp>
          <p:nvSpPr>
            <p:cNvPr id="150" name="Google Shape;150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Calendar  API to view all reminders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2545180" y="2474007"/>
              <a:ext cx="1884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Calendar API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</a:t>
              </a: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56" name="Google Shape;156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157" name="Google Shape;157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368107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21"/>
          <p:cNvGrpSpPr/>
          <p:nvPr/>
        </p:nvGrpSpPr>
        <p:grpSpPr>
          <a:xfrm>
            <a:off x="840821" y="3803612"/>
            <a:ext cx="6274482" cy="539721"/>
            <a:chOff x="1431325" y="2453631"/>
            <a:chExt cx="6566700" cy="690711"/>
          </a:xfrm>
        </p:grpSpPr>
        <p:sp>
          <p:nvSpPr>
            <p:cNvPr id="159" name="Google Shape;159;p21"/>
            <p:cNvSpPr/>
            <p:nvPr/>
          </p:nvSpPr>
          <p:spPr>
            <a:xfrm rot="-5400000">
              <a:off x="4644475" y="-209208"/>
              <a:ext cx="670500" cy="6036600"/>
            </a:xfrm>
            <a:prstGeom prst="roundRect">
              <a:avLst>
                <a:gd fmla="val 50000" name="adj"/>
              </a:avLst>
            </a:prstGeom>
            <a:solidFill>
              <a:srgbClr val="0B71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1"/>
            <p:cNvSpPr txBox="1"/>
            <p:nvPr/>
          </p:nvSpPr>
          <p:spPr>
            <a:xfrm>
              <a:off x="53501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Photo Check-in at medication alert social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1"/>
            <p:cNvSpPr txBox="1"/>
            <p:nvPr/>
          </p:nvSpPr>
          <p:spPr>
            <a:xfrm>
              <a:off x="2507919" y="2453631"/>
              <a:ext cx="2505300" cy="6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“Insta-grandma” Photo Check-In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fmla="val 16226349" name="adj1"/>
                <a:gd fmla="val 16357116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0%</a:t>
              </a:r>
              <a:endPara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166" name="Google Shape;166;p21"/>
            <p:cNvCxnSpPr/>
            <p:nvPr/>
          </p:nvCxnSpPr>
          <p:spPr>
            <a:xfrm>
              <a:off x="5209891" y="2585784"/>
              <a:ext cx="0" cy="444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